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9842500" cy="6556375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188" y="1073000"/>
            <a:ext cx="8366125" cy="2282590"/>
          </a:xfrm>
        </p:spPr>
        <p:txBody>
          <a:bodyPr anchor="b"/>
          <a:lstStyle>
            <a:lvl1pPr algn="ctr">
              <a:defRPr sz="573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313" y="3443615"/>
            <a:ext cx="7381875" cy="1582939"/>
          </a:xfrm>
        </p:spPr>
        <p:txBody>
          <a:bodyPr/>
          <a:lstStyle>
            <a:lvl1pPr marL="0" indent="0" algn="ctr">
              <a:buNone/>
              <a:defRPr sz="2294"/>
            </a:lvl1pPr>
            <a:lvl2pPr marL="437083" indent="0" algn="ctr">
              <a:buNone/>
              <a:defRPr sz="1912"/>
            </a:lvl2pPr>
            <a:lvl3pPr marL="874166" indent="0" algn="ctr">
              <a:buNone/>
              <a:defRPr sz="1721"/>
            </a:lvl3pPr>
            <a:lvl4pPr marL="1311250" indent="0" algn="ctr">
              <a:buNone/>
              <a:defRPr sz="1530"/>
            </a:lvl4pPr>
            <a:lvl5pPr marL="1748333" indent="0" algn="ctr">
              <a:buNone/>
              <a:defRPr sz="1530"/>
            </a:lvl5pPr>
            <a:lvl6pPr marL="2185416" indent="0" algn="ctr">
              <a:buNone/>
              <a:defRPr sz="1530"/>
            </a:lvl6pPr>
            <a:lvl7pPr marL="2622499" indent="0" algn="ctr">
              <a:buNone/>
              <a:defRPr sz="1530"/>
            </a:lvl7pPr>
            <a:lvl8pPr marL="3059582" indent="0" algn="ctr">
              <a:buNone/>
              <a:defRPr sz="1530"/>
            </a:lvl8pPr>
            <a:lvl9pPr marL="3496666" indent="0" algn="ctr">
              <a:buNone/>
              <a:defRPr sz="153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0475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9945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3540" y="349066"/>
            <a:ext cx="2122289" cy="55562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6672" y="349066"/>
            <a:ext cx="6243836" cy="55562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2004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4508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46" y="1634543"/>
            <a:ext cx="8489156" cy="2727269"/>
          </a:xfrm>
        </p:spPr>
        <p:txBody>
          <a:bodyPr anchor="b"/>
          <a:lstStyle>
            <a:lvl1pPr>
              <a:defRPr sz="573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546" y="4387613"/>
            <a:ext cx="8489156" cy="1434207"/>
          </a:xfrm>
        </p:spPr>
        <p:txBody>
          <a:bodyPr/>
          <a:lstStyle>
            <a:lvl1pPr marL="0" indent="0">
              <a:buNone/>
              <a:defRPr sz="2294">
                <a:solidFill>
                  <a:schemeClr val="tx1"/>
                </a:solidFill>
              </a:defRPr>
            </a:lvl1pPr>
            <a:lvl2pPr marL="437083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2pPr>
            <a:lvl3pPr marL="874166" indent="0">
              <a:buNone/>
              <a:defRPr sz="1721">
                <a:solidFill>
                  <a:schemeClr val="tx1">
                    <a:tint val="75000"/>
                  </a:schemeClr>
                </a:solidFill>
              </a:defRPr>
            </a:lvl3pPr>
            <a:lvl4pPr marL="131125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4pPr>
            <a:lvl5pPr marL="1748333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5pPr>
            <a:lvl6pPr marL="218541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6pPr>
            <a:lvl7pPr marL="2622499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7pPr>
            <a:lvl8pPr marL="305958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8pPr>
            <a:lvl9pPr marL="349666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513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72" y="1745331"/>
            <a:ext cx="4183063" cy="41599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2765" y="1745331"/>
            <a:ext cx="4183063" cy="41599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54" y="349068"/>
            <a:ext cx="8489156" cy="12672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955" y="1607223"/>
            <a:ext cx="4163838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955" y="2394898"/>
            <a:ext cx="4163838" cy="352253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2766" y="1607223"/>
            <a:ext cx="4184344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2766" y="2394898"/>
            <a:ext cx="4184344" cy="352253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9259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6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2974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54" y="437092"/>
            <a:ext cx="3174462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344" y="943998"/>
            <a:ext cx="4982766" cy="4659276"/>
          </a:xfrm>
        </p:spPr>
        <p:txBody>
          <a:bodyPr/>
          <a:lstStyle>
            <a:lvl1pPr>
              <a:defRPr sz="3059"/>
            </a:lvl1pPr>
            <a:lvl2pPr>
              <a:defRPr sz="2677"/>
            </a:lvl2pPr>
            <a:lvl3pPr>
              <a:defRPr sz="2294"/>
            </a:lvl3pPr>
            <a:lvl4pPr>
              <a:defRPr sz="1912"/>
            </a:lvl4pPr>
            <a:lvl5pPr>
              <a:defRPr sz="1912"/>
            </a:lvl5pPr>
            <a:lvl6pPr>
              <a:defRPr sz="1912"/>
            </a:lvl6pPr>
            <a:lvl7pPr>
              <a:defRPr sz="1912"/>
            </a:lvl7pPr>
            <a:lvl8pPr>
              <a:defRPr sz="1912"/>
            </a:lvl8pPr>
            <a:lvl9pPr>
              <a:defRPr sz="191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954" y="1966912"/>
            <a:ext cx="3174462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5093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54" y="437092"/>
            <a:ext cx="3174462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84344" y="943998"/>
            <a:ext cx="4982766" cy="4659276"/>
          </a:xfrm>
        </p:spPr>
        <p:txBody>
          <a:bodyPr anchor="t"/>
          <a:lstStyle>
            <a:lvl1pPr marL="0" indent="0">
              <a:buNone/>
              <a:defRPr sz="3059"/>
            </a:lvl1pPr>
            <a:lvl2pPr marL="437083" indent="0">
              <a:buNone/>
              <a:defRPr sz="2677"/>
            </a:lvl2pPr>
            <a:lvl3pPr marL="874166" indent="0">
              <a:buNone/>
              <a:defRPr sz="2294"/>
            </a:lvl3pPr>
            <a:lvl4pPr marL="1311250" indent="0">
              <a:buNone/>
              <a:defRPr sz="1912"/>
            </a:lvl4pPr>
            <a:lvl5pPr marL="1748333" indent="0">
              <a:buNone/>
              <a:defRPr sz="1912"/>
            </a:lvl5pPr>
            <a:lvl6pPr marL="2185416" indent="0">
              <a:buNone/>
              <a:defRPr sz="1912"/>
            </a:lvl6pPr>
            <a:lvl7pPr marL="2622499" indent="0">
              <a:buNone/>
              <a:defRPr sz="1912"/>
            </a:lvl7pPr>
            <a:lvl8pPr marL="3059582" indent="0">
              <a:buNone/>
              <a:defRPr sz="1912"/>
            </a:lvl8pPr>
            <a:lvl9pPr marL="3496666" indent="0">
              <a:buNone/>
              <a:defRPr sz="19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954" y="1966912"/>
            <a:ext cx="3174462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208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6672" y="349068"/>
            <a:ext cx="8489156" cy="1267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72" y="1745331"/>
            <a:ext cx="8489156" cy="4159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6672" y="6076790"/>
            <a:ext cx="2214563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B2BF8-2A9E-495F-A6D5-46C487B6D07E}" type="datetimeFigureOut">
              <a:rPr lang="es-GT" smtClean="0"/>
              <a:t>09/09/2019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0328" y="6076790"/>
            <a:ext cx="3321844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1265" y="6076790"/>
            <a:ext cx="2214563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87D2-53C6-4690-8E3A-88482B91B9EB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0434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74166" rtl="0" eaLnBrk="1" latinLnBrk="0" hangingPunct="1">
        <a:lnSpc>
          <a:spcPct val="90000"/>
        </a:lnSpc>
        <a:spcBef>
          <a:spcPct val="0"/>
        </a:spcBef>
        <a:buNone/>
        <a:defRPr sz="42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8542" indent="-218542" algn="l" defTabSz="874166" rtl="0" eaLnBrk="1" latinLnBrk="0" hangingPunct="1">
        <a:lnSpc>
          <a:spcPct val="90000"/>
        </a:lnSpc>
        <a:spcBef>
          <a:spcPts val="956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1pPr>
      <a:lvl2pPr marL="655625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2294" kern="1200">
          <a:solidFill>
            <a:schemeClr val="tx1"/>
          </a:solidFill>
          <a:latin typeface="+mn-lt"/>
          <a:ea typeface="+mn-ea"/>
          <a:cs typeface="+mn-cs"/>
        </a:defRPr>
      </a:lvl2pPr>
      <a:lvl3pPr marL="109270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52979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96687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40395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84104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27812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715207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1pPr>
      <a:lvl2pPr marL="43708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2pPr>
      <a:lvl3pPr marL="8741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3pPr>
      <a:lvl4pPr marL="131125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74833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18541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622499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059582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4966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816"/>
          <a:stretch/>
        </p:blipFill>
        <p:spPr>
          <a:xfrm>
            <a:off x="0" y="-1"/>
            <a:ext cx="9842500" cy="656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68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842500" cy="6554384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4099641"/>
            <a:ext cx="5521255" cy="776496"/>
          </a:xfrm>
          <a:prstGeom prst="rect">
            <a:avLst/>
          </a:prstGeom>
          <a:noFill/>
        </p:spPr>
        <p:txBody>
          <a:bodyPr wrap="none" lIns="98425" tIns="49213" rIns="98425" bIns="49213">
            <a:spAutoFit/>
          </a:bodyPr>
          <a:lstStyle/>
          <a:p>
            <a:pPr algn="ctr"/>
            <a:r>
              <a:rPr lang="es-ES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EN CONMEMORACION</a:t>
            </a:r>
          </a:p>
        </p:txBody>
      </p:sp>
      <p:sp>
        <p:nvSpPr>
          <p:cNvPr id="9" name="Rectángulo 8"/>
          <p:cNvSpPr/>
          <p:nvPr/>
        </p:nvSpPr>
        <p:spPr>
          <a:xfrm>
            <a:off x="-4582" y="4659935"/>
            <a:ext cx="4418325" cy="776496"/>
          </a:xfrm>
          <a:prstGeom prst="rect">
            <a:avLst/>
          </a:prstGeom>
          <a:noFill/>
        </p:spPr>
        <p:txBody>
          <a:bodyPr wrap="none" lIns="98425" tIns="49213" rIns="98425" bIns="49213">
            <a:spAutoFit/>
          </a:bodyPr>
          <a:lstStyle/>
          <a:p>
            <a:pPr algn="ctr"/>
            <a:r>
              <a:rPr lang="es-ES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198 ANIVERSARIO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0831" y="5220229"/>
            <a:ext cx="6584495" cy="776496"/>
          </a:xfrm>
          <a:prstGeom prst="rect">
            <a:avLst/>
          </a:prstGeom>
          <a:noFill/>
        </p:spPr>
        <p:txBody>
          <a:bodyPr wrap="none" lIns="98425" tIns="49213" rIns="98425" bIns="49213">
            <a:spAutoFit/>
          </a:bodyPr>
          <a:lstStyle/>
          <a:p>
            <a:pPr algn="ctr"/>
            <a:r>
              <a:rPr lang="es-ES" sz="4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 INDEPENDENCIA </a:t>
            </a:r>
            <a:r>
              <a:rPr lang="es-ES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PATRIA</a:t>
            </a:r>
          </a:p>
        </p:txBody>
      </p:sp>
    </p:spTree>
    <p:extLst>
      <p:ext uri="{BB962C8B-B14F-4D97-AF65-F5344CB8AC3E}">
        <p14:creationId xmlns:p14="http://schemas.microsoft.com/office/powerpoint/2010/main" val="2724679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7</Words>
  <Application>Microsoft Office PowerPoint</Application>
  <PresentationFormat>Personalizado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Cardona</dc:creator>
  <cp:lastModifiedBy>Pablo Cardona</cp:lastModifiedBy>
  <cp:revision>4</cp:revision>
  <dcterms:created xsi:type="dcterms:W3CDTF">2019-09-09T16:54:51Z</dcterms:created>
  <dcterms:modified xsi:type="dcterms:W3CDTF">2019-09-09T17:36:08Z</dcterms:modified>
</cp:coreProperties>
</file>